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27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Metode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o-RO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ș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procedee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tehnologice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/>
                <a:gridCol w="30283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Obiectivul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Dobândirea de cunoştinţe privind tehnologiile de fabricaţie, componentele sistemelor tehnologice, operaţiile de prelucrare.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Însușirea de către studenţi a cunoştinţelor teoretice pentru calculul şi analiza parametrilor necesari optimizării proceselor de prelucrare.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Dobândirea deprinderilor practice şi a celor de analiză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Obiectivele şi problematica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disciplinei, structura proceselor tehnologice şi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tipuri de operaţii de prelucrare.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Proprietăţile tehnice şi tehnologice ale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materialelor şi importanţa lor asupra stabilirii şi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elaborării tehnologiilor de prelucrare.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Tehnologia materialelor metalice. Definiţii, clasificări, structuri, faze întâlnite la aliajele metalice, diagrame de echilibru binare.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Procedee de prelucrare prin aşchiere: strunjire, frezare, găurire, rectificare, mortezare, rabotare, broşare.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Lanţuri cinematice ale maşinilor unelte: clasificare, structură, caracteristici, reprezentare cinematică, transmisii şi mecanisme.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Procedee de prelucrare prin formare: procedee de deformare plastică (laminare, forjare, tragere, extrudere, matriţare, ambutisare), procedee de sudare, tăiere şi lipire.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Metode şi procedee de fabricare a produselor din pulberi metalice: formarea pulberilor şi a pieselor din pulberi. Produse ale metalurgiei pulberilor.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Prezentarea lucrărilor de laborator şi a măsurilor de protecţie pentru efectuarea acestor lucrări.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Determinarea forţelor şi a vitezei de aşchiere la strunjire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Construcţia părţii mecanice a strungului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Construcţia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funcţionarea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machetei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strungului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EMCO UNIMAT PC.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Simularea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procesului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strunjire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aşchiere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utilizând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programul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UNIMAT.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Determinarea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parametrilor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funcţionali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procesului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frezare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Analiza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lanţului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cinematic al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unei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freze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universale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Măsurarea parametrilor în vederea trasării caracteristicilor externe şi de arc în cazul sudării în c.a.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Caracteristicile transformatorului de sudare cu şunt magnetic.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Măsurarea parametrilor în vederea trasării caracteristicilor externe la sudarea în c.c. în cazul utilizării unui convertizor de sudare.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Evaluarea finală a activităţii de laborator.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Lucrări practice de laborator</vt:lpstr>
      <vt:lpstr>Lucrări practice de laborator</vt:lpstr>
      <vt:lpstr>Lucrări practice de laborator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4</cp:revision>
  <dcterms:created xsi:type="dcterms:W3CDTF">2018-09-25T18:40:18Z</dcterms:created>
  <dcterms:modified xsi:type="dcterms:W3CDTF">2018-09-25T19:09:07Z</dcterms:modified>
</cp:coreProperties>
</file>